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7582-8F21-4AE3-8BAC-D7480C19BB7A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D6C5-FB50-44EE-A641-585D9A533E8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1789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7582-8F21-4AE3-8BAC-D7480C19BB7A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D6C5-FB50-44EE-A641-585D9A533E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752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7582-8F21-4AE3-8BAC-D7480C19BB7A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D6C5-FB50-44EE-A641-585D9A533E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786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7582-8F21-4AE3-8BAC-D7480C19BB7A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D6C5-FB50-44EE-A641-585D9A533E8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8914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7582-8F21-4AE3-8BAC-D7480C19BB7A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D6C5-FB50-44EE-A641-585D9A533E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137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7582-8F21-4AE3-8BAC-D7480C19BB7A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D6C5-FB50-44EE-A641-585D9A533E8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9692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7582-8F21-4AE3-8BAC-D7480C19BB7A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D6C5-FB50-44EE-A641-585D9A533E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407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7582-8F21-4AE3-8BAC-D7480C19BB7A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D6C5-FB50-44EE-A641-585D9A533E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8967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7582-8F21-4AE3-8BAC-D7480C19BB7A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D6C5-FB50-44EE-A641-585D9A533E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203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7582-8F21-4AE3-8BAC-D7480C19BB7A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D6C5-FB50-44EE-A641-585D9A533E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39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7582-8F21-4AE3-8BAC-D7480C19BB7A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D6C5-FB50-44EE-A641-585D9A533E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450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7582-8F21-4AE3-8BAC-D7480C19BB7A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D6C5-FB50-44EE-A641-585D9A533E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978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7582-8F21-4AE3-8BAC-D7480C19BB7A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D6C5-FB50-44EE-A641-585D9A533E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079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7582-8F21-4AE3-8BAC-D7480C19BB7A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D6C5-FB50-44EE-A641-585D9A533E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437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7582-8F21-4AE3-8BAC-D7480C19BB7A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D6C5-FB50-44EE-A641-585D9A533E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310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7582-8F21-4AE3-8BAC-D7480C19BB7A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D6C5-FB50-44EE-A641-585D9A533E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054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7582-8F21-4AE3-8BAC-D7480C19BB7A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D6C5-FB50-44EE-A641-585D9A533E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04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E327582-8F21-4AE3-8BAC-D7480C19BB7A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E68D6C5-FB50-44EE-A641-585D9A533E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1014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356" y="450301"/>
            <a:ext cx="8354698" cy="626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00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6800" y="1191490"/>
            <a:ext cx="1043247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Трудовое воспитание – </a:t>
            </a:r>
            <a:r>
              <a:rPr lang="ru-RU" sz="3600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у каждого ребенка трудолюбия и трудовых навыков и стремление обучаться труду. Главная цель трудового воспитания дошкольников - формирование бережного отношения к любому труду и четкое представления о трудовой деятельности взрослых.</a:t>
            </a:r>
          </a:p>
        </p:txBody>
      </p:sp>
    </p:spTree>
    <p:extLst>
      <p:ext uri="{BB962C8B-B14F-4D97-AF65-F5344CB8AC3E}">
        <p14:creationId xmlns:p14="http://schemas.microsoft.com/office/powerpoint/2010/main" val="1974439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35" y="249713"/>
            <a:ext cx="11776210" cy="653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472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3673" y="681748"/>
            <a:ext cx="1072341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ТРУДОВОГО ВОСПИТАНИЯ ДЕТЕЙ ДОШКОЛЬНОГО ВОЗРАСТА ПО ГРУППАМ</a:t>
            </a:r>
          </a:p>
          <a:p>
            <a:r>
              <a:rPr lang="ru-RU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1-я младшая группа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Воспитывать уважение к людям любой профессии.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Подчеркивать значимость результатов их труда.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Поддерживать желание детей помогать взрослым.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Приобщать детей к самообслуживанию</a:t>
            </a:r>
          </a:p>
          <a:p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2-я младшая группа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желание принимать посильное участие в трудовой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3121519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819" y="529488"/>
            <a:ext cx="1177636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группа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Воспитывать положительное отношение к труду, желание трудиться.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Учить выполнять индивидуальные и коллективные поручения, формировать умение договариваться с помощью воспитателя о распределении работы, заботиться о своевременном завершении совместного задания.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Формировать начала ответственного отношения к порученному заданию (умение и желание доводить начатое дело до конца, стремление сделать его хорошо) 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Разъяснять детям значимость их труда.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Поощрять инициативу в оказании помощи товарищам, взрослым.</a:t>
            </a:r>
          </a:p>
        </p:txBody>
      </p:sp>
    </p:spTree>
    <p:extLst>
      <p:ext uri="{BB962C8B-B14F-4D97-AF65-F5344CB8AC3E}">
        <p14:creationId xmlns:p14="http://schemas.microsoft.com/office/powerpoint/2010/main" val="3121574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6363" y="405900"/>
            <a:ext cx="1140229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Старшая группа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Продолжать расширять представления детей о труде взрослых. Показывать результаты труда, его общественную значимость. Систематизировать знания о труде людей в разное время года.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Рассказывать о профессиях педагога, врача, строителя, работников сельского хозяйства, транспорта, швейной промышленности, торговли и др.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Объяснять, что для облегчения труда используется разнообразная техника (компьютер, кассовый аппарат, электрическая швейная машина и т. п.) 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Познакомить детей с трудом людей творческих профессий: художников, писателей, композиторов, мастеров народного декоративно-прикладного искусства. Показать результаты их труда: картины, книги, ноты, предметы декоративного искусства.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Объяснять детям, что труд взрослых оплачивается, а заработанные деньги люди тратят на приобретение пищи, одежды, мебели, на отдых.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Развивать желание вместе со взрослыми и с их помощью выполнять посильные трудовые поручения.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Учить доводить начатое дело до конца.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Развивать творчество и инициативу при выполнении различных видов труда. Формировать ответственность за выполнение трудовых поручений.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Учить наиболее экономным приемам работы. Воспитывать культуру трудовой деятельности, бережное отношение к материалам и инструментам.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Учить оценивать результат своей работы с помощью взрослого.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Стимулировать желание принимать участие в трудовой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1145620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1781" y="252443"/>
            <a:ext cx="11346873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Подготовительная группа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Продолжать воспитывать интерес к различным профессиям, месту работы родителей.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Продолжать знакомить детей с профессиями, связанными со спецификой местных условий.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Расширять представления о труде взрослых. Воспитывать уважение к людям труда.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Формировать потребность трудиться.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Воспитывать любовь к труду.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Приучать старательно, аккуратно выполнять поручения, беречь материалы и предметы, убирать их на место после работы.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Воспитывать желание участвовать в совместной трудовой деятельности наравне со всеми, стремление быть полезными окружающим, добиваться результатов</a:t>
            </a:r>
          </a:p>
        </p:txBody>
      </p:sp>
    </p:spTree>
    <p:extLst>
      <p:ext uri="{BB962C8B-B14F-4D97-AF65-F5344CB8AC3E}">
        <p14:creationId xmlns:p14="http://schemas.microsoft.com/office/powerpoint/2010/main" val="3788478866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77</TotalTime>
  <Words>499</Words>
  <Application>Microsoft Office PowerPoint</Application>
  <PresentationFormat>Широкоэкранный</PresentationFormat>
  <Paragraphs>35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Century Gothic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группа 6</cp:lastModifiedBy>
  <cp:revision>5</cp:revision>
  <dcterms:created xsi:type="dcterms:W3CDTF">2023-10-17T18:03:00Z</dcterms:created>
  <dcterms:modified xsi:type="dcterms:W3CDTF">2023-10-18T09:36:39Z</dcterms:modified>
</cp:coreProperties>
</file>